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675"/>
  </p:normalViewPr>
  <p:slideViewPr>
    <p:cSldViewPr snapToGrid="0">
      <p:cViewPr varScale="1">
        <p:scale>
          <a:sx n="119" d="100"/>
          <a:sy n="119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FA4FC-6585-10DD-D07E-4EBE9FA12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896963-3876-8134-FE0F-AC593A9D2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A57C5-8600-D316-1592-458DC2522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C300-70C0-B89A-E118-F4E8872B2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91A16-0D56-AA87-AF06-223C43295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6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CD827-144B-CD57-0726-1118AF2C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0438B2-9287-6DA0-E8A2-295FAEA7A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69AC5-6E2A-21FB-E7F6-5FC984D1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F9F36-40EB-8691-3238-054D8CAF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89FAF-2055-1F58-86E1-9DB010C1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1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1D1B4D-063D-B5A7-0E70-10C5774E6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268BBB-7E85-251B-B6D9-160BC23F7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6EEB8-25DB-8A71-52B0-A82B0BD7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DB717-0E40-CEC2-DC64-F617826EA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56C84-CF96-733C-FFE6-7D7DA4A8B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4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CBB37-A5D1-04ED-5C41-D36687A0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E31C1-ABD0-A6C7-B42F-BA0673188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2182C-03B7-5A9B-DD11-AF6311B3D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748E2-EBD3-50DE-EECB-3F30CDB07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71E2A-5D71-5A84-9BBA-FA1D51FC3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767-A0AE-1285-14CF-9E65E10A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345F8-EB3F-143C-8A38-2F57E3A13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41902-94D8-7EA3-37C8-1E0A816A4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FBBBE-F032-51C1-3A2E-7F16EF0A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C5261-E6D5-2F0E-B245-A327A98C4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6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EF3A0-3FED-F600-C6F3-828BEE2C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E8155-EE58-751A-8519-9E14AC328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9D940-84B6-83D0-A69C-D47605906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C3316-11CA-6464-1151-67BC15EBA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DB24E-0FB6-E188-D7A1-37C173E6F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4F40D6-84E4-CB69-37E3-5194D5229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8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6FD61-F32D-5B72-BAC8-D7DBC4CD0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5C638-9A17-E0FB-B112-F1659262A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E5F87-C159-067F-7023-8F81E8B04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186651-C7DD-CD06-CEC0-CB4E2FF9E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5ABEBF-55BD-39F7-11F0-DFEE55B67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0CF5A3-EBE7-9D8E-CCB9-CDC32927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1789A-8E90-5DF2-9380-F54551943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0239FE-7B20-B8C3-6C9E-3DAFD753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0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01DE1-C439-2AF3-7B78-65D26B81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EF995A-0405-A2F6-F888-F30585418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E382FB-7785-0501-1582-851F2FB8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9C06B3-2167-6355-C37A-615A49DB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0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FD00C-7E14-C6C3-6DB1-2DD4EFF03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5CA709-3A5B-4C7C-3F45-7D7B9DB4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239BD-DB9F-F2FF-131D-4C977A5B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1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1DAE8-0AF8-4B0C-24A5-F68DC85E1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0A6DA-5FCD-B88F-99AF-7760AEADA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4E0C5-2D23-5DC0-D275-FEBDDB7B8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6BDBE-1C12-CEFE-17ED-44D0F8FF3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D455B3-4861-D167-6354-5739FBE5B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BECE4-6CDB-49E7-B063-A677D0803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9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C5C00-6060-72DE-0834-3011E491D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964D32-3503-222F-7BE6-8F7BAD2EF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6AF1D-08CE-882D-4C3D-94C03A39E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52FD3-84B8-D41F-F30B-61D58F8C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72872-3E09-CC09-CB22-A319C7C2D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88CA6-3577-DA13-7C5F-7C64DD222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8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AE9D3-FD52-324F-997C-F99C67B64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E01F5-7F34-853D-1EB2-D5438C66F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396CC-DF18-31EC-AAF3-B7B1749E6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215DD3-9F56-FF45-807A-E780346B74CD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C911-C260-2310-77AD-683CCDA8C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18E48-1F5C-2D48-2974-D5BFC157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A2A61B-8AEB-254F-B200-E230F154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9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03593-0BD8-64BB-9D77-19E3B9E05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9645" y="224825"/>
            <a:ext cx="6666504" cy="597010"/>
          </a:xfrm>
        </p:spPr>
        <p:txBody>
          <a:bodyPr>
            <a:noAutofit/>
          </a:bodyPr>
          <a:lstStyle/>
          <a:p>
            <a:r>
              <a:rPr lang="en-US" sz="4000" dirty="0"/>
              <a:t>Student Project Template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541CAE4-81A9-638D-ADCA-D576650CDF12}"/>
              </a:ext>
            </a:extLst>
          </p:cNvPr>
          <p:cNvSpPr txBox="1">
            <a:spLocks/>
          </p:cNvSpPr>
          <p:nvPr/>
        </p:nvSpPr>
        <p:spPr>
          <a:xfrm>
            <a:off x="9532690" y="726369"/>
            <a:ext cx="2284602" cy="5758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EAB32-0913-D23B-2852-1A5D79EDD50F}"/>
              </a:ext>
            </a:extLst>
          </p:cNvPr>
          <p:cNvSpPr txBox="1"/>
          <p:nvPr/>
        </p:nvSpPr>
        <p:spPr>
          <a:xfrm>
            <a:off x="1019908" y="1172308"/>
            <a:ext cx="106211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Language should be accessible (able to be distributed to persons and professors outside of the discipline) and engaging to all audiences.</a:t>
            </a:r>
          </a:p>
          <a:p>
            <a:endParaRPr lang="en-US" dirty="0"/>
          </a:p>
          <a:p>
            <a:r>
              <a:rPr lang="en-US" dirty="0"/>
              <a:t>Modify layout as needed </a:t>
            </a:r>
          </a:p>
          <a:p>
            <a:endParaRPr lang="en-US" dirty="0"/>
          </a:p>
          <a:p>
            <a:r>
              <a:rPr lang="en-US" dirty="0"/>
              <a:t>Please always acknowledge funding sources and any other appropriate party on all disseminated information regarding your project.</a:t>
            </a:r>
          </a:p>
        </p:txBody>
      </p:sp>
    </p:spTree>
    <p:extLst>
      <p:ext uri="{BB962C8B-B14F-4D97-AF65-F5344CB8AC3E}">
        <p14:creationId xmlns:p14="http://schemas.microsoft.com/office/powerpoint/2010/main" val="428862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1396F-D973-C3D7-5C77-7E25974FF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C9824-67EB-0956-A322-EDC72580D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6772" y="259994"/>
            <a:ext cx="3017240" cy="563418"/>
          </a:xfrm>
        </p:spPr>
        <p:txBody>
          <a:bodyPr>
            <a:noAutofit/>
          </a:bodyPr>
          <a:lstStyle/>
          <a:p>
            <a:r>
              <a:rPr lang="en-US" sz="4000" dirty="0"/>
              <a:t>Project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848CDD9-D660-2D72-4267-1153FD8BA205}"/>
              </a:ext>
            </a:extLst>
          </p:cNvPr>
          <p:cNvSpPr txBox="1">
            <a:spLocks/>
          </p:cNvSpPr>
          <p:nvPr/>
        </p:nvSpPr>
        <p:spPr>
          <a:xfrm>
            <a:off x="9532690" y="726369"/>
            <a:ext cx="2284602" cy="5758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E234347-B3CD-B8F8-7F33-F4E3B86441D7}"/>
              </a:ext>
            </a:extLst>
          </p:cNvPr>
          <p:cNvSpPr/>
          <p:nvPr/>
        </p:nvSpPr>
        <p:spPr>
          <a:xfrm>
            <a:off x="505609" y="628299"/>
            <a:ext cx="3563752" cy="2354824"/>
          </a:xfrm>
          <a:prstGeom prst="roundRect">
            <a:avLst/>
          </a:prstGeom>
          <a:solidFill>
            <a:srgbClr val="BC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A6CB669-CF02-E6F3-03CA-67C061F1EFF8}"/>
              </a:ext>
            </a:extLst>
          </p:cNvPr>
          <p:cNvSpPr/>
          <p:nvPr/>
        </p:nvSpPr>
        <p:spPr>
          <a:xfrm>
            <a:off x="7978629" y="751644"/>
            <a:ext cx="3707762" cy="2677356"/>
          </a:xfrm>
          <a:prstGeom prst="roundRect">
            <a:avLst/>
          </a:prstGeom>
          <a:solidFill>
            <a:srgbClr val="BC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2A5BBAE5-0176-F656-78A6-6FCA721226F2}"/>
              </a:ext>
            </a:extLst>
          </p:cNvPr>
          <p:cNvSpPr/>
          <p:nvPr/>
        </p:nvSpPr>
        <p:spPr>
          <a:xfrm>
            <a:off x="4310542" y="3605529"/>
            <a:ext cx="3428301" cy="2677356"/>
          </a:xfrm>
          <a:prstGeom prst="roundRect">
            <a:avLst/>
          </a:prstGeom>
          <a:solidFill>
            <a:srgbClr val="BC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B2223C-8DB1-00BC-BC9C-42FA3965260F}"/>
              </a:ext>
            </a:extLst>
          </p:cNvPr>
          <p:cNvSpPr txBox="1"/>
          <p:nvPr/>
        </p:nvSpPr>
        <p:spPr>
          <a:xfrm>
            <a:off x="1414592" y="726369"/>
            <a:ext cx="1582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Overview and Question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B84825-CF82-F7B0-3EAD-107EB3FB447D}"/>
              </a:ext>
            </a:extLst>
          </p:cNvPr>
          <p:cNvSpPr txBox="1"/>
          <p:nvPr/>
        </p:nvSpPr>
        <p:spPr>
          <a:xfrm>
            <a:off x="9128968" y="858548"/>
            <a:ext cx="1537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Implications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05DAF0-D9E6-B65B-3CB8-C76E564C2114}"/>
              </a:ext>
            </a:extLst>
          </p:cNvPr>
          <p:cNvSpPr txBox="1"/>
          <p:nvPr/>
        </p:nvSpPr>
        <p:spPr>
          <a:xfrm>
            <a:off x="5525898" y="3781923"/>
            <a:ext cx="1596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Findings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FCC4DCA-7690-2228-C371-6E82568D6358}"/>
              </a:ext>
            </a:extLst>
          </p:cNvPr>
          <p:cNvSpPr/>
          <p:nvPr/>
        </p:nvSpPr>
        <p:spPr>
          <a:xfrm>
            <a:off x="4413657" y="860256"/>
            <a:ext cx="3221373" cy="248104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BD661E-585E-FC3C-FCAB-71B189C7D801}"/>
              </a:ext>
            </a:extLst>
          </p:cNvPr>
          <p:cNvSpPr txBox="1"/>
          <p:nvPr/>
        </p:nvSpPr>
        <p:spPr>
          <a:xfrm>
            <a:off x="1269531" y="4673031"/>
            <a:ext cx="102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G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972EC1-858B-F5F1-6070-56BBF6C0C88A}"/>
              </a:ext>
            </a:extLst>
          </p:cNvPr>
          <p:cNvSpPr/>
          <p:nvPr/>
        </p:nvSpPr>
        <p:spPr>
          <a:xfrm>
            <a:off x="8032458" y="3755674"/>
            <a:ext cx="3653933" cy="248104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CAF023-4680-D017-9157-08D97A634215}"/>
              </a:ext>
            </a:extLst>
          </p:cNvPr>
          <p:cNvSpPr txBox="1"/>
          <p:nvPr/>
        </p:nvSpPr>
        <p:spPr>
          <a:xfrm>
            <a:off x="5424644" y="1537507"/>
            <a:ext cx="102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GRAPH/TABLE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B55DF7-6AE4-AC25-FA06-0DEC5BEE64C4}"/>
              </a:ext>
            </a:extLst>
          </p:cNvPr>
          <p:cNvSpPr txBox="1"/>
          <p:nvPr/>
        </p:nvSpPr>
        <p:spPr>
          <a:xfrm>
            <a:off x="1920377" y="4673031"/>
            <a:ext cx="102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PHOTO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2CC538-C91A-92ED-C021-8615430A3F2E}"/>
              </a:ext>
            </a:extLst>
          </p:cNvPr>
          <p:cNvSpPr txBox="1"/>
          <p:nvPr/>
        </p:nvSpPr>
        <p:spPr>
          <a:xfrm>
            <a:off x="9246766" y="4673031"/>
            <a:ext cx="1307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PHOTO(s)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BAC0BC5-A611-C236-6829-4F8F0DF8C8D2}"/>
              </a:ext>
            </a:extLst>
          </p:cNvPr>
          <p:cNvSpPr txBox="1">
            <a:spLocks/>
          </p:cNvSpPr>
          <p:nvPr/>
        </p:nvSpPr>
        <p:spPr>
          <a:xfrm>
            <a:off x="1412979" y="31290"/>
            <a:ext cx="1519109" cy="5970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/>
              <a:t>Authored By</a:t>
            </a:r>
          </a:p>
          <a:p>
            <a:pPr algn="l"/>
            <a:r>
              <a:rPr lang="en-US" sz="1600" dirty="0"/>
              <a:t>Faculty Mentor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17A549AC-7803-33FD-2621-44871897AD76}"/>
              </a:ext>
            </a:extLst>
          </p:cNvPr>
          <p:cNvSpPr txBox="1">
            <a:spLocks/>
          </p:cNvSpPr>
          <p:nvPr/>
        </p:nvSpPr>
        <p:spPr>
          <a:xfrm>
            <a:off x="1230492" y="6186185"/>
            <a:ext cx="10062381" cy="5970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/>
              <a:t>Acknowledgments: (please include Monica Lester Research Grant for Psychology; Bellarmine College of Liberal Arts)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FB6156F-B369-755B-3833-856120DA08FA}"/>
              </a:ext>
            </a:extLst>
          </p:cNvPr>
          <p:cNvSpPr/>
          <p:nvPr/>
        </p:nvSpPr>
        <p:spPr>
          <a:xfrm>
            <a:off x="505609" y="3207414"/>
            <a:ext cx="3563752" cy="3166680"/>
          </a:xfrm>
          <a:prstGeom prst="roundRect">
            <a:avLst/>
          </a:prstGeom>
          <a:solidFill>
            <a:srgbClr val="BC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B0B2BE-1A8A-1A59-1297-8F6B771E294E}"/>
              </a:ext>
            </a:extLst>
          </p:cNvPr>
          <p:cNvSpPr txBox="1"/>
          <p:nvPr/>
        </p:nvSpPr>
        <p:spPr>
          <a:xfrm>
            <a:off x="1574157" y="3386342"/>
            <a:ext cx="111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Methods</a:t>
            </a:r>
          </a:p>
        </p:txBody>
      </p:sp>
      <p:pic>
        <p:nvPicPr>
          <p:cNvPr id="8" name="Picture 7" descr="Blue text on a black background&#10;&#10;AI-generated content may be incorrect.">
            <a:extLst>
              <a:ext uri="{FF2B5EF4-FFF2-40B4-BE49-F238E27FC236}">
                <a16:creationId xmlns:a16="http://schemas.microsoft.com/office/drawing/2014/main" id="{EF1AA1BF-4EDE-FC1F-9E27-36BEB15ED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271" y="104637"/>
            <a:ext cx="1426680" cy="53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684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88</Words>
  <Application>Microsoft Macintosh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Student Project Template</vt:lpstr>
      <vt:lpstr>Project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Olson, Emilie</dc:creator>
  <cp:lastModifiedBy>Olson, Emilie</cp:lastModifiedBy>
  <cp:revision>6</cp:revision>
  <dcterms:created xsi:type="dcterms:W3CDTF">2025-06-18T21:02:09Z</dcterms:created>
  <dcterms:modified xsi:type="dcterms:W3CDTF">2025-06-26T17:00:18Z</dcterms:modified>
</cp:coreProperties>
</file>